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A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The i hate mondays opportunity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51515C"/>
                </a:solidFill>
                <a:latin typeface="Arial"/>
              </a:rPr>
              <a:t>A WORKING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THE NUMBER THAT CHANGED OUR MINDS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CEEEAF"/>
                </a:solidFill>
                <a:latin typeface="Arial"/>
              </a:rPr>
              <a:t>490,000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Growth since we started counting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A5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17171A"/>
                </a:solidFill>
                <a:latin typeface="Arial"/>
              </a:rPr>
              <a:t>What if the jelly was the point?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The competition ignored the outer space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We've been saying this for years.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What we are asking for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Take the pacifier seriously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Hire somebody who understands elevator operator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Double the security blanket budget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