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Rethinking beans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A WORKING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“Any of various leguminous plants grown for their edible seeds and pods.”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E11800"/>
                </a:solidFill>
                <a:latin typeface="Arial"/>
              </a:rPr>
              <a:t>— Confucius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EDE9FB"/>
                </a:solidFill>
                <a:latin typeface="Arial"/>
              </a:rPr>
              <a:t>The okra gap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188236"/>
            <a:ext cx="1093622" cy="411764"/>
          </a:xfrm>
          <a:prstGeom prst="rect">
            <a:avLst/>
          </a:prstGeom>
          <a:solidFill>
            <a:srgbClr val="ABF264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688236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DE9FB"/>
                </a:solidFill>
                <a:latin typeface="Arial"/>
              </a:rPr>
              <a:t>10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9A91C4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858824"/>
            <a:ext cx="1093622" cy="741176"/>
          </a:xfrm>
          <a:prstGeom prst="rect">
            <a:avLst/>
          </a:prstGeom>
          <a:solidFill>
            <a:srgbClr val="ABF264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358824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DE9FB"/>
                </a:solidFill>
                <a:latin typeface="Arial"/>
              </a:rPr>
              <a:t>18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9A91C4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117648"/>
            <a:ext cx="1093622" cy="1482352"/>
          </a:xfrm>
          <a:prstGeom prst="rect">
            <a:avLst/>
          </a:prstGeom>
          <a:solidFill>
            <a:srgbClr val="ABF264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617648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DE9FB"/>
                </a:solidFill>
                <a:latin typeface="Arial"/>
              </a:rPr>
              <a:t>36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9A91C4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500000"/>
            <a:ext cx="1093622" cy="2100000"/>
          </a:xfrm>
          <a:prstGeom prst="rect">
            <a:avLst/>
          </a:prstGeom>
          <a:solidFill>
            <a:srgbClr val="ABF264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30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DE9FB"/>
                </a:solidFill>
                <a:latin typeface="Arial"/>
              </a:rPr>
              <a:t>51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9A91C4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ABF264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EDE9FB"/>
                </a:solidFill>
                <a:latin typeface="Arial"/>
              </a:rPr>
              <a:t>85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9A91C4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ONE FIGURE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B7F045"/>
                </a:solidFill>
                <a:latin typeface="Arial"/>
              </a:rPr>
              <a:t>766,000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Before anyone noticed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5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Arial"/>
              </a:rPr>
              <a:t>Where we go from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