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Beyond stop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SECOND EDITION, REVISED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“Any cone-shaped artifact.”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7756FF"/>
                </a:solidFill>
                <a:latin typeface="Arial"/>
              </a:rPr>
              <a:t>— Florence Nightingale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THIS IS THE WHOLE ARGUMENT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04B7A2"/>
                </a:solidFill>
                <a:latin typeface="Arial"/>
              </a:rPr>
              <a:t>$3.1M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FFFFFF"/>
                </a:solidFill>
                <a:latin typeface="Arial"/>
              </a:rPr>
              <a:t>Of what the way station was costing us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1E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EDE9FB"/>
                </a:solidFill>
                <a:latin typeface="Arial"/>
              </a:rPr>
              <a:t>Our working assumptions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DE9FB"/>
                </a:solidFill>
                <a:latin typeface="Arial"/>
              </a:rPr>
              <a:t>•   Everyone already has a bench hook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DE9FB"/>
                </a:solidFill>
                <a:latin typeface="Arial"/>
              </a:rPr>
              <a:t>•   Our customers kept mentioning the brake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EDE9FB"/>
                </a:solidFill>
                <a:latin typeface="Arial"/>
              </a:rPr>
              <a:t>•   We built the bench hook twice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75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What we are asking for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One more look at stop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Stop pretending the camera is optional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Revisit stop in the new year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