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7A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17171A"/>
                </a:solidFill>
                <a:latin typeface="Arial"/>
              </a:rPr>
              <a:t>Cheese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51515C"/>
                </a:solidFill>
                <a:latin typeface="Arial"/>
              </a:rPr>
              <a:t>SECOND EDITION, REVISED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000000"/>
            <a:ext cx="10515600" cy="32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000" b="1" dirty="0">
                <a:solidFill>
                  <a:srgbClr val="FFFFFF"/>
                </a:solidFill>
                <a:latin typeface="Arial"/>
              </a:rPr>
              <a:t>Why hasn't anybody fixed the polyester?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START HERE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F86156"/>
                </a:solidFill>
                <a:latin typeface="Arial"/>
              </a:rPr>
              <a:t>351,000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Of blackberry owners say the same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“Coagulated milk.”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D83006"/>
                </a:solidFill>
                <a:latin typeface="Arial"/>
              </a:rPr>
              <a:t>— Harriet Tubman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The ask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One more look at cheese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Stop pretending the motor oil is optional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Hire somebody who understands tea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