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7A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17171A"/>
                </a:solidFill>
                <a:latin typeface="Arial"/>
              </a:rPr>
              <a:t>Networking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51515C"/>
                </a:solidFill>
                <a:latin typeface="Arial"/>
              </a:rPr>
              <a:t>FINDINGS AND RECOMMENDATIONS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9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E9F2E9"/>
                </a:solidFill>
                <a:latin typeface="Arial"/>
              </a:rPr>
              <a:t>Where the pollard spend goes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126471"/>
            <a:ext cx="1093622" cy="473529"/>
          </a:xfrm>
          <a:prstGeom prst="rect">
            <a:avLst/>
          </a:prstGeom>
          <a:solidFill>
            <a:srgbClr val="E37449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626471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23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2021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611765"/>
            <a:ext cx="1093622" cy="988235"/>
          </a:xfrm>
          <a:prstGeom prst="rect">
            <a:avLst/>
          </a:prstGeom>
          <a:solidFill>
            <a:srgbClr val="E37449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111765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48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2022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3932353"/>
            <a:ext cx="1093622" cy="1667647"/>
          </a:xfrm>
          <a:prstGeom prst="rect">
            <a:avLst/>
          </a:prstGeom>
          <a:solidFill>
            <a:srgbClr val="E37449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432353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81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2023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191177"/>
            <a:ext cx="1093622" cy="2408823"/>
          </a:xfrm>
          <a:prstGeom prst="rect">
            <a:avLst/>
          </a:prstGeom>
          <a:solidFill>
            <a:srgbClr val="E37449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2691177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117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2024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E37449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170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E9F2E9"/>
                </a:solidFill>
                <a:latin typeface="Arial"/>
              </a:rPr>
              <a:t>What the data said about the clarence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89A58E"/>
                </a:solidFill>
                <a:latin typeface="Arial"/>
              </a:rPr>
              <a:t>Happy to go deeper on this one.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IF YOU REMEMBER NOTHING ELSE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507F04"/>
                </a:solidFill>
                <a:latin typeface="Arial"/>
              </a:rPr>
              <a:t>2.3x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Of the market is still unserved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8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400" b="1" dirty="0">
                <a:solidFill>
                  <a:srgbClr val="E9F2E9"/>
                </a:solidFill>
                <a:latin typeface="Arial"/>
              </a:rPr>
              <a:t>The ask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