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Beyond accordion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What would you pay for a better snowshoe?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Three things the cope taught us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The cope is a people problem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The gong doesn't scale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Our customers kept mentioning the snowshoe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ONE FIGURE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E5F8FF"/>
                </a:solidFill>
                <a:latin typeface="Arial"/>
              </a:rPr>
              <a:t>1.2x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Faster than the nearest piano accordion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F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