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The future of crab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DRAFT: PLEASE DO NOT CIRCULATE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C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000000"/>
            <a:ext cx="10515600" cy="32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000" b="1" dirty="0">
                <a:solidFill>
                  <a:srgbClr val="17171A"/>
                </a:solidFill>
                <a:latin typeface="Arial"/>
              </a:rPr>
              <a:t>Is the king crab really the problem?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FFFFFF"/>
                </a:solidFill>
                <a:latin typeface="Arial"/>
              </a:rPr>
              <a:t>Crab legs adoption, year on year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4725000"/>
            <a:ext cx="1093622" cy="875000"/>
          </a:xfrm>
          <a:prstGeom prst="rect">
            <a:avLst/>
          </a:prstGeom>
          <a:solidFill>
            <a:srgbClr val="E8CF73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225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26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2022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422116"/>
            <a:ext cx="1093622" cy="1177884"/>
          </a:xfrm>
          <a:prstGeom prst="rect">
            <a:avLst/>
          </a:prstGeom>
          <a:solidFill>
            <a:srgbClr val="E8CF73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3922116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35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2023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3816347"/>
            <a:ext cx="1093622" cy="1783653"/>
          </a:xfrm>
          <a:prstGeom prst="rect">
            <a:avLst/>
          </a:prstGeom>
          <a:solidFill>
            <a:srgbClr val="E8CF73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3316347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53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2024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210577"/>
            <a:ext cx="1093622" cy="2389423"/>
          </a:xfrm>
          <a:prstGeom prst="rect">
            <a:avLst/>
          </a:prstGeom>
          <a:solidFill>
            <a:srgbClr val="E8CF73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2710577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71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2025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E8CF73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104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8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700000"/>
            <a:ext cx="50000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E8F1F8"/>
                </a:solidFill>
                <a:latin typeface="Arial"/>
              </a:rPr>
              <a:t>Every great idea begins with a blue crab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50000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89A9C4"/>
                </a:solidFill>
                <a:latin typeface="Arial"/>
              </a:rPr>
              <a:t>The implications are significant.</a:t>
            </a:r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000" y="1100000"/>
            <a:ext cx="4950000" cy="465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8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E8F1F8"/>
                </a:solidFill>
                <a:latin typeface="Arial"/>
              </a:rPr>
              <a:t>In conclusion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8F1F8"/>
                </a:solidFill>
                <a:latin typeface="Arial"/>
              </a:rPr>
              <a:t>•   Begin the stone crab pilot in March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8F1F8"/>
                </a:solidFill>
                <a:latin typeface="Arial"/>
              </a:rPr>
              <a:t>•   One more look at crab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8F1F8"/>
                </a:solidFill>
                <a:latin typeface="Arial"/>
              </a:rPr>
              <a:t>•   Commit to the spider crab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