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A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8F4EC"/>
                </a:solidFill>
                <a:latin typeface="Arial"/>
              </a:rPr>
              <a:t>The future of ford motors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A2988A"/>
                </a:solidFill>
                <a:latin typeface="Arial"/>
              </a:rPr>
              <a:t>YEAR ONE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THIS IS THE WHOLE ARGUMENT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1900000"/>
            <a:ext cx="10515600" cy="2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6000" b="1" dirty="0">
                <a:solidFill>
                  <a:srgbClr val="64A201"/>
                </a:solidFill>
                <a:latin typeface="Arial"/>
              </a:rPr>
              <a:t>7.5x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676400" y="5100000"/>
            <a:ext cx="88392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2000" b="0" dirty="0">
                <a:solidFill>
                  <a:srgbClr val="FFFFFF"/>
                </a:solidFill>
                <a:latin typeface="Arial"/>
              </a:rPr>
              <a:t>Before anyone noticed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A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700000"/>
            <a:ext cx="50000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F8F4EC"/>
                </a:solidFill>
                <a:latin typeface="Arial"/>
              </a:rPr>
              <a:t>Nobody was talking about the exhaust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500000"/>
            <a:ext cx="50000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A2988A"/>
                </a:solidFill>
                <a:latin typeface="Arial"/>
              </a:rPr>
              <a:t>We were as surprised as you are.</a:t>
            </a:r>
          </a:p>
        </p:txBody>
      </p:sp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000" y="1100000"/>
            <a:ext cx="4950000" cy="465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1A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F8F4EC"/>
                </a:solidFill>
                <a:latin typeface="Arial"/>
              </a:rPr>
              <a:t>“A motor.”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D35440"/>
                </a:solidFill>
                <a:latin typeface="Arial"/>
              </a:rPr>
              <a:t>— Grace Hopper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A2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17171A"/>
                </a:solidFill>
                <a:latin typeface="Arial"/>
              </a:rPr>
              <a:t>Questions?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17171A"/>
                </a:solidFill>
                <a:latin typeface="Arial"/>
              </a:rPr>
              <a:t>•   Revisit ford motors in the new year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17171A"/>
                </a:solidFill>
                <a:latin typeface="Arial"/>
              </a:rPr>
              <a:t>•   Commit to the shredder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17171A"/>
                </a:solidFill>
                <a:latin typeface="Arial"/>
              </a:rPr>
              <a:t>•   One more look at ford motors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