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FFFFFF"/>
                </a:solidFill>
                <a:latin typeface="Arial"/>
              </a:rPr>
              <a:t>Why ford motors matters now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PREPARED FOR THE BOARD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ONE FIGURE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1900000"/>
            <a:ext cx="10515600" cy="2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6000" b="1" dirty="0">
                <a:solidFill>
                  <a:srgbClr val="536BFF"/>
                </a:solidFill>
                <a:latin typeface="Arial"/>
              </a:rPr>
              <a:t>6.2x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676400" y="5100000"/>
            <a:ext cx="88392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2000" b="0" dirty="0">
                <a:solidFill>
                  <a:srgbClr val="FFFFFF"/>
                </a:solidFill>
                <a:latin typeface="Arial"/>
              </a:rPr>
              <a:t>Of respondents couldn't tell the difference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700000"/>
            <a:ext cx="105156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FFFFFF"/>
                </a:solidFill>
                <a:latin typeface="Arial"/>
              </a:rPr>
              <a:t>You already own a biological agent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500000"/>
            <a:ext cx="105156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C2C2C2"/>
                </a:solidFill>
                <a:latin typeface="Arial"/>
              </a:rPr>
              <a:t>Nobody in the industry has solved this.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9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1676400" y="1900000"/>
            <a:ext cx="88392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3200" b="1" dirty="0">
                <a:solidFill>
                  <a:srgbClr val="E9F2E9"/>
                </a:solidFill>
                <a:latin typeface="Arial"/>
              </a:rPr>
              <a:t>“Any bacterium or virus or toxin that could be used in biological warfare.”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1676400" y="4700000"/>
            <a:ext cx="88392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800" b="0" dirty="0">
                <a:solidFill>
                  <a:srgbClr val="0186F7"/>
                </a:solidFill>
                <a:latin typeface="Arial"/>
              </a:rPr>
              <a:t>— Niccolò Machiavelli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B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E9F2E9"/>
                </a:solidFill>
                <a:latin typeface="Arial"/>
              </a:rPr>
              <a:t>Thank you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E9F2E9"/>
                </a:solidFill>
                <a:latin typeface="Arial"/>
              </a:rPr>
              <a:t>•   Commit to the automatic teller machine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E9F2E9"/>
                </a:solidFill>
                <a:latin typeface="Arial"/>
              </a:rPr>
              <a:t>•   One more look at ford motors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E9F2E9"/>
                </a:solidFill>
                <a:latin typeface="Arial"/>
              </a:rPr>
              <a:t>•   Take the automatic teller machine seriously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