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3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Lobster, revisited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PREPARED FOR THE BOARD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THE NUMBER THAT CHANGED OUR MINDS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CF443A"/>
                </a:solidFill>
                <a:latin typeface="Arial"/>
              </a:rPr>
              <a:t>334,000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Of blade owners say the same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The ask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Commit to the blade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Revisit lobster in the new year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Double the blade budget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