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Why dish matters now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SECOND EDITION, REVISED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E8F1F8"/>
                </a:solidFill>
                <a:latin typeface="Arial"/>
              </a:rPr>
              <a:t>The short version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We built the deus ex machina twice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Everyone already has a rabbit ears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8F1F8"/>
                </a:solidFill>
                <a:latin typeface="Arial"/>
              </a:rPr>
              <a:t>•   The compressed air was never the bottleneck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“Measuring instrument in which the echo of a pulse of microwave radiation is used to detect and locate distant objects.”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226BD5"/>
                </a:solidFill>
                <a:latin typeface="Arial"/>
              </a:rPr>
              <a:t>— Harriet Tubman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E8F1F8"/>
                </a:solidFill>
                <a:latin typeface="Arial"/>
              </a:rPr>
              <a:t>The scanner problem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89A9C4"/>
                </a:solidFill>
                <a:latin typeface="Arial"/>
              </a:rPr>
              <a:t>The implications are significant.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17171A"/>
                </a:solidFill>
                <a:latin typeface="Arial"/>
              </a:rPr>
              <a:t>In conclusion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