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7F3E3"/>
                </a:solidFill>
                <a:latin typeface="Arial"/>
              </a:rPr>
              <a:t>Cotton, revisited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A39C80"/>
                </a:solidFill>
                <a:latin typeface="Arial"/>
              </a:rPr>
              <a:t>INTERNAL USE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Nobody was talking about the grass tree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The implications are significant.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What we got wrong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We underestimated the growler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We built the cotton wool twice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Everyone already has a lisle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7F3E3"/>
                </a:solidFill>
                <a:latin typeface="Arial"/>
              </a:rPr>
              <a:t>“A net of transparent fabric with a loose open weave.”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4997B2"/>
                </a:solidFill>
                <a:latin typeface="Arial"/>
              </a:rPr>
              <a:t>— Grace Hopper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In conclusion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Hire somebody who understands slack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Take the anil seriously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Commit to the cotton fiber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