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Thermostat, revisited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51515C"/>
                </a:solidFill>
                <a:latin typeface="Arial"/>
              </a:rPr>
              <a:t>DRAFT: PLEASE DO NOT CIRCULATE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E8F1F8"/>
                </a:solidFill>
                <a:latin typeface="Arial"/>
              </a:rPr>
              <a:t>Every great idea begins with a power cable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89A9C4"/>
                </a:solidFill>
                <a:latin typeface="Arial"/>
              </a:rPr>
              <a:t>This is where it gets interesting.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89A9C4"/>
                </a:solidFill>
                <a:latin typeface="Arial"/>
              </a:rPr>
              <a:t>IF YOU REMEMBER NOTHING ELSE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6EF79B"/>
                </a:solidFill>
                <a:latin typeface="Arial"/>
              </a:rPr>
              <a:t>9.1x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E8F1F8"/>
                </a:solidFill>
                <a:latin typeface="Arial"/>
              </a:rPr>
              <a:t>And that's the conservative figure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8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E8F1F8"/>
                </a:solidFill>
                <a:latin typeface="Arial"/>
              </a:rPr>
              <a:t>“Apparatus consisting of a box designed to maintain a constant temperature by the use of a thermostat.”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07A4FF"/>
                </a:solidFill>
                <a:latin typeface="Arial"/>
              </a:rPr>
              <a:t>— Mary Shelley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C9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17171A"/>
                </a:solidFill>
                <a:latin typeface="Arial"/>
              </a:rPr>
              <a:t>What we are asking for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Double the dial budget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Commit to the wheel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17171A"/>
                </a:solidFill>
                <a:latin typeface="Arial"/>
              </a:rPr>
              <a:t>•   Begin the steering wheel pilot in March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