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  <a:latin typeface="Arial"/>
              </a:rPr>
              <a:t>Cheese, revisited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SECOND EDITION, REVISED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IF YOU REMEMBER NOTHING ELSE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1900000"/>
            <a:ext cx="10515600" cy="2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6000" b="1" dirty="0">
                <a:solidFill>
                  <a:srgbClr val="01F001"/>
                </a:solidFill>
                <a:latin typeface="Arial"/>
              </a:rPr>
              <a:t>6.5x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676400" y="5100000"/>
            <a:ext cx="88392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2000" b="0" dirty="0">
                <a:solidFill>
                  <a:srgbClr val="FFFFFF"/>
                </a:solidFill>
                <a:latin typeface="Arial"/>
              </a:rPr>
              <a:t>Of quark owners say the same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0E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000" y="1700000"/>
            <a:ext cx="50000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F6E9EC"/>
                </a:solidFill>
                <a:latin typeface="Arial"/>
              </a:rPr>
              <a:t>It starts with the sludge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6400000" y="4500000"/>
            <a:ext cx="50000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A98B93"/>
                </a:solidFill>
                <a:latin typeface="Arial"/>
              </a:rPr>
              <a:t>It's early, but the signal is there.</a:t>
            </a:r>
          </a:p>
        </p:txBody>
      </p:sp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00000"/>
            <a:ext cx="4950000" cy="465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1676400" y="1900000"/>
            <a:ext cx="88392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Arial"/>
              </a:rPr>
              <a:t>“Made by blending several lots of cheese.”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1676400" y="4700000"/>
            <a:ext cx="88392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800" b="0" dirty="0">
                <a:solidFill>
                  <a:srgbClr val="EA2100"/>
                </a:solidFill>
                <a:latin typeface="Arial"/>
              </a:rPr>
              <a:t>— Sun Tzu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0E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8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400" b="1" dirty="0">
                <a:solidFill>
                  <a:srgbClr val="F6E9EC"/>
                </a:solidFill>
                <a:latin typeface="Arial"/>
              </a:rPr>
              <a:t>The ask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