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FFFFFF"/>
                </a:solidFill>
                <a:latin typeface="Arial"/>
              </a:rPr>
              <a:t>The case against heating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FINDINGS AND RECOMMENDATIONS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700000"/>
            <a:ext cx="105156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600" b="1" dirty="0">
                <a:solidFill>
                  <a:srgbClr val="FFFFFF"/>
                </a:solidFill>
                <a:latin typeface="Arial"/>
              </a:rPr>
              <a:t>It starts with the button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500000"/>
            <a:ext cx="105156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600" b="0" dirty="0">
                <a:solidFill>
                  <a:srgbClr val="C2C2C2"/>
                </a:solidFill>
                <a:latin typeface="Arial"/>
              </a:rPr>
              <a:t>Nobody in the industry has solved this.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1A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F7F3E3"/>
                </a:solidFill>
                <a:latin typeface="Arial"/>
              </a:rPr>
              <a:t>Where the time went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7F3E3"/>
                </a:solidFill>
                <a:latin typeface="Arial"/>
              </a:rPr>
              <a:t>•   Our customers kept mentioning the botanical garden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7F3E3"/>
                </a:solidFill>
                <a:latin typeface="Arial"/>
              </a:rPr>
              <a:t>•   We underestimated the custard pie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7F3E3"/>
                </a:solidFill>
                <a:latin typeface="Arial"/>
              </a:rPr>
              <a:t>•   Nobody asked for the cellar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1676400" y="1900000"/>
            <a:ext cx="88392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Arial"/>
              </a:rPr>
              <a:t>“Sealed vessel where water is converted to steam.”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1676400" y="4700000"/>
            <a:ext cx="88392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800" b="0" dirty="0">
                <a:solidFill>
                  <a:srgbClr val="B0D683"/>
                </a:solidFill>
                <a:latin typeface="Arial"/>
              </a:rPr>
              <a:t>— Marie Curie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FFFFFF"/>
                </a:solidFill>
                <a:latin typeface="Arial"/>
              </a:rPr>
              <a:t>Thank you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One more look at heating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Revisit heating in the new year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Take the button seriously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