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Lobster: a candid 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DRAFT: PLEASE DO NOT CIRCULATE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ONE FIGURE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DD7F4A"/>
                </a:solidFill>
                <a:latin typeface="Arial"/>
              </a:rPr>
              <a:t>967,000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the market is still unserved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What the octopus told us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Everyone already has a leftovers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The steamer doesn't scale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built the beluga caviar twice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9F2E9"/>
                </a:solidFill>
                <a:latin typeface="Arial"/>
              </a:rPr>
              <a:t>The langoustine gap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047369"/>
            <a:ext cx="1093622" cy="552631"/>
          </a:xfrm>
          <a:prstGeom prst="rect">
            <a:avLst/>
          </a:prstGeom>
          <a:solidFill>
            <a:srgbClr val="FF692A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54736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2022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678948"/>
            <a:ext cx="1093622" cy="921052"/>
          </a:xfrm>
          <a:prstGeom prst="rect">
            <a:avLst/>
          </a:prstGeom>
          <a:solidFill>
            <a:srgbClr val="FF692A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17894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20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2023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034211"/>
            <a:ext cx="1093622" cy="1565789"/>
          </a:xfrm>
          <a:prstGeom prst="rect">
            <a:avLst/>
          </a:prstGeom>
          <a:solidFill>
            <a:srgbClr val="FF692A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534211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34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2024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481579"/>
            <a:ext cx="1093622" cy="2118421"/>
          </a:xfrm>
          <a:prstGeom prst="rect">
            <a:avLst/>
          </a:prstGeom>
          <a:solidFill>
            <a:srgbClr val="FF692A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98157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46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2025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FF692A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76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The ask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Double the octopus budget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leftovers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Commit to the steamer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