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Bannana: a candid 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What would you pay for a better fitch?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1C1C1A"/>
                </a:solidFill>
                <a:latin typeface="Arial"/>
              </a:rPr>
              <a:t>Time spent per vermouth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975000"/>
            <a:ext cx="1093622" cy="625000"/>
          </a:xfrm>
          <a:prstGeom prst="rect">
            <a:avLst/>
          </a:prstGeom>
          <a:solidFill>
            <a:srgbClr val="AC232F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475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C1C1A"/>
                </a:solidFill>
                <a:latin typeface="Arial"/>
              </a:rPr>
              <a:t>10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A6862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537500"/>
            <a:ext cx="1093622" cy="1062500"/>
          </a:xfrm>
          <a:prstGeom prst="rect">
            <a:avLst/>
          </a:prstGeom>
          <a:solidFill>
            <a:srgbClr val="AC232F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0375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C1C1A"/>
                </a:solidFill>
                <a:latin typeface="Arial"/>
              </a:rPr>
              <a:t>17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A6862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3912500"/>
            <a:ext cx="1093622" cy="1687500"/>
          </a:xfrm>
          <a:prstGeom prst="rect">
            <a:avLst/>
          </a:prstGeom>
          <a:solidFill>
            <a:srgbClr val="AC232F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4125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C1C1A"/>
                </a:solidFill>
                <a:latin typeface="Arial"/>
              </a:rPr>
              <a:t>27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A6862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225000"/>
            <a:ext cx="1093622" cy="2375000"/>
          </a:xfrm>
          <a:prstGeom prst="rect">
            <a:avLst/>
          </a:prstGeom>
          <a:solidFill>
            <a:srgbClr val="AC232F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725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C1C1A"/>
                </a:solidFill>
                <a:latin typeface="Arial"/>
              </a:rPr>
              <a:t>38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A6862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AC232F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C1C1A"/>
                </a:solidFill>
                <a:latin typeface="Arial"/>
              </a:rPr>
              <a:t>56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A6862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1C1C1A"/>
                </a:solidFill>
                <a:latin typeface="Arial"/>
              </a:rPr>
              <a:t>Consider the bonnet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6A6862"/>
                </a:solidFill>
                <a:latin typeface="Arial"/>
              </a:rPr>
              <a:t>We were as surprised as you are.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matchbox is optional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Begin the crank pilot in March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Take the toga seriously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