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future of hot dog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“The precipitate produced by sewage treatment.”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D1F0A2"/>
                </a:solidFill>
                <a:latin typeface="Arial"/>
              </a:rPr>
              <a:t>— Mary Shelley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6E9EC"/>
                </a:solidFill>
                <a:latin typeface="Arial"/>
              </a:rPr>
              <a:t>Is the hotdog really the problem?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6E9EC"/>
                </a:solidFill>
                <a:latin typeface="Arial"/>
              </a:rPr>
              <a:t>The chili dog changed everything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A98B93"/>
                </a:solidFill>
                <a:latin typeface="Arial"/>
              </a:rPr>
              <a:t>The implications are significant.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mutton is optional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Begin the halal pilot in March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sludge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