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E4F2F1"/>
                </a:solidFill>
                <a:latin typeface="Arial"/>
              </a:rPr>
              <a:t>Vending machine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7FAAA7"/>
                </a:solidFill>
                <a:latin typeface="Arial"/>
              </a:rPr>
              <a:t>A WORKING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“An outdoor device that supplies food for wild birds.”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FFBC66"/>
                </a:solidFill>
                <a:latin typeface="Arial"/>
              </a:rPr>
              <a:t>— Mary Shelley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64000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4F2F1"/>
                </a:solidFill>
                <a:latin typeface="Arial"/>
              </a:rPr>
              <a:t>Every great idea begins with a bird feeder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0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7FAAA7"/>
                </a:solidFill>
                <a:latin typeface="Arial"/>
              </a:rPr>
              <a:t>We were as surprised as you are.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4F2F1"/>
                </a:solidFill>
                <a:latin typeface="Arial"/>
              </a:rPr>
              <a:t>Why automat outperforms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4972414"/>
            <a:ext cx="1093622" cy="627586"/>
          </a:xfrm>
          <a:prstGeom prst="rect">
            <a:avLst/>
          </a:prstGeom>
          <a:solidFill>
            <a:srgbClr val="19A49B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47241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4F2F1"/>
                </a:solidFill>
                <a:latin typeface="Arial"/>
              </a:rPr>
              <a:t>26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7FAAA7"/>
                </a:solidFill>
                <a:latin typeface="Arial"/>
              </a:rPr>
              <a:t>2022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682759"/>
            <a:ext cx="1093622" cy="917241"/>
          </a:xfrm>
          <a:prstGeom prst="rect">
            <a:avLst/>
          </a:prstGeom>
          <a:solidFill>
            <a:srgbClr val="19A49B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18275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4F2F1"/>
                </a:solidFill>
                <a:latin typeface="Arial"/>
              </a:rPr>
              <a:t>38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7FAAA7"/>
                </a:solidFill>
                <a:latin typeface="Arial"/>
              </a:rPr>
              <a:t>2023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3813794"/>
            <a:ext cx="1093622" cy="1786206"/>
          </a:xfrm>
          <a:prstGeom prst="rect">
            <a:avLst/>
          </a:prstGeom>
          <a:solidFill>
            <a:srgbClr val="19A49B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31379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4F2F1"/>
                </a:solidFill>
                <a:latin typeface="Arial"/>
              </a:rPr>
              <a:t>74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7FAAA7"/>
                </a:solidFill>
                <a:latin typeface="Arial"/>
              </a:rPr>
              <a:t>2024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2800000"/>
            <a:ext cx="1093622" cy="2800000"/>
          </a:xfrm>
          <a:prstGeom prst="rect">
            <a:avLst/>
          </a:prstGeom>
          <a:solidFill>
            <a:srgbClr val="19A49B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3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4F2F1"/>
                </a:solidFill>
                <a:latin typeface="Arial"/>
              </a:rPr>
              <a:t>116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7FAAA7"/>
                </a:solidFill>
                <a:latin typeface="Arial"/>
              </a:rPr>
              <a:t>2025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19A49B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4F2F1"/>
                </a:solidFill>
                <a:latin typeface="Arial"/>
              </a:rPr>
              <a:t>145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7FAAA7"/>
                </a:solidFill>
                <a:latin typeface="Arial"/>
              </a:rPr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A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Hire somebody who understands bird feeder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Begin the bird feeder pilot in March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Take the bird feeder seriously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