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17171A"/>
                </a:solidFill>
                <a:latin typeface="Arial"/>
              </a:rPr>
              <a:t>The case against lobster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66645E"/>
                </a:solidFill>
                <a:latin typeface="Arial"/>
              </a:rPr>
              <a:t>SECOND EDITION, REVISED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A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66645E"/>
                </a:solidFill>
                <a:latin typeface="Arial"/>
              </a:rPr>
              <a:t>START HERE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1F4FD8"/>
                </a:solidFill>
                <a:latin typeface="Arial"/>
              </a:rPr>
              <a:t>45%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17171A"/>
                </a:solidFill>
                <a:latin typeface="Arial"/>
              </a:rPr>
              <a:t>Of garden centipede owners say the same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“Shrimp-like crustaceans whose females carry eggs and young in a pouch between the legs.”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FAFFFF"/>
                </a:solidFill>
                <a:latin typeface="Arial"/>
              </a:rPr>
              <a:t>— Ching Shih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FFFFF"/>
                </a:solidFill>
                <a:latin typeface="Arial"/>
              </a:rPr>
              <a:t>Where the crawfish spend goes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308334"/>
            <a:ext cx="1093622" cy="291666"/>
          </a:xfrm>
          <a:prstGeom prst="rect">
            <a:avLst/>
          </a:prstGeom>
          <a:solidFill>
            <a:srgbClr val="FB6E5C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80833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19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2023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5001316"/>
            <a:ext cx="1093622" cy="598684"/>
          </a:xfrm>
          <a:prstGeom prst="rect">
            <a:avLst/>
          </a:prstGeom>
          <a:solidFill>
            <a:srgbClr val="FB6E5C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501316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39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2024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433334"/>
            <a:ext cx="1093622" cy="1166666"/>
          </a:xfrm>
          <a:prstGeom prst="rect">
            <a:avLst/>
          </a:prstGeom>
          <a:solidFill>
            <a:srgbClr val="FB6E5C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93333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76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2025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189913"/>
            <a:ext cx="1093622" cy="2410087"/>
          </a:xfrm>
          <a:prstGeom prst="rect">
            <a:avLst/>
          </a:prstGeom>
          <a:solidFill>
            <a:srgbClr val="FB6E5C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689913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157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2026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FB6E5C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Arial"/>
              </a:rPr>
              <a:t>228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C2C2C2"/>
                </a:solidFill>
                <a:latin typeface="Arial"/>
              </a:rPr>
              <a:t>2027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D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17171A"/>
                </a:solidFill>
                <a:latin typeface="Arial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